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0" r:id="rId2"/>
    <p:sldId id="265" r:id="rId3"/>
    <p:sldId id="266" r:id="rId4"/>
    <p:sldId id="257" r:id="rId5"/>
    <p:sldId id="264" r:id="rId6"/>
    <p:sldId id="258" r:id="rId7"/>
    <p:sldId id="259" r:id="rId8"/>
    <p:sldId id="267" r:id="rId9"/>
    <p:sldId id="263" r:id="rId10"/>
    <p:sldId id="260" r:id="rId11"/>
    <p:sldId id="262" r:id="rId12"/>
    <p:sldId id="274" r:id="rId13"/>
    <p:sldId id="275" r:id="rId14"/>
    <p:sldId id="276" r:id="rId15"/>
    <p:sldId id="277" r:id="rId16"/>
    <p:sldId id="26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2784"/>
    <a:srgbClr val="180211"/>
    <a:srgbClr val="1A001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740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NEW%20POWER%20POINT%202013\FINESH%20CLASS%20%202\LESSION%202\adan.wmv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NEW%20POWER%20POINT%202013\FINESH%20CLASS%20%202\LESSION%202\27%20Track%2027.wma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user\Desktop\Bitmap in Graphic1.pn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b="23085"/>
          <a:stretch>
            <a:fillRect/>
          </a:stretch>
        </p:blipFill>
        <p:spPr bwMode="auto">
          <a:xfrm>
            <a:off x="1752600" y="-76200"/>
            <a:ext cx="5681119" cy="5812318"/>
          </a:xfrm>
          <a:prstGeom prst="ellipse">
            <a:avLst/>
          </a:prstGeom>
          <a:noFill/>
          <a:effectLst>
            <a:softEdge rad="635000"/>
          </a:effectLst>
        </p:spPr>
      </p:pic>
      <p:pic>
        <p:nvPicPr>
          <p:cNvPr id="4" name="Picture 3" descr="516948436_8c3792eab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114800"/>
            <a:ext cx="9144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800600"/>
            <a:ext cx="91440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c£I</a:t>
            </a:r>
            <a: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  <a:t>\</a:t>
            </a:r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mb</a:t>
            </a:r>
            <a: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  <a:t> </a:t>
            </a:r>
            <a:b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</a:br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ssZhw</a:t>
            </a:r>
            <a:r>
              <a:rPr lang="en-US" b="1" dirty="0">
                <a:effectLst/>
                <a:latin typeface="ML-Aathira" pitchFamily="82" charset="0"/>
              </a:rPr>
              <a:t/>
            </a:r>
            <a:br>
              <a:rPr lang="en-US" b="1" dirty="0">
                <a:effectLst/>
                <a:latin typeface="ML-Aathira" pitchFamily="82" charset="0"/>
              </a:rPr>
            </a:br>
            <a:r>
              <a:rPr lang="en-US" sz="3300" b="1" dirty="0" err="1">
                <a:effectLst/>
                <a:latin typeface="ML-Aathira" pitchFamily="82" charset="0"/>
              </a:rPr>
              <a:t>kotdm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ae-_mÀ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k`-bpsS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hnizmk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br>
              <a:rPr lang="en-US" sz="3300" b="1" dirty="0">
                <a:effectLst/>
                <a:latin typeface="ML-Aathira" pitchFamily="82" charset="0"/>
              </a:rPr>
            </a:br>
            <a:r>
              <a:rPr lang="en-US" sz="3300" b="1" dirty="0">
                <a:effectLst/>
                <a:latin typeface="ML-Aathira" pitchFamily="82" charset="0"/>
              </a:rPr>
              <a:t>]</a:t>
            </a:r>
            <a:r>
              <a:rPr lang="en-US" sz="3300" b="1" dirty="0" err="1">
                <a:effectLst/>
                <a:latin typeface="ML-Aathira" pitchFamily="82" charset="0"/>
              </a:rPr>
              <a:t>cn</a:t>
            </a:r>
            <a:r>
              <a:rPr lang="en-US" sz="3300" b="1" dirty="0">
                <a:effectLst/>
                <a:latin typeface="ML-Aathira" pitchFamily="82" charset="0"/>
              </a:rPr>
              <a:t>-</a:t>
            </a:r>
            <a:r>
              <a:rPr lang="en-US" sz="3300" b="1" dirty="0" err="1">
                <a:effectLst/>
                <a:latin typeface="ML-Aathira" pitchFamily="82" charset="0"/>
              </a:rPr>
              <a:t>io</a:t>
            </a:r>
            <a:r>
              <a:rPr lang="en-US" sz="3300" b="1" dirty="0">
                <a:effectLst/>
                <a:latin typeface="ML-Aathira" pitchFamily="82" charset="0"/>
              </a:rPr>
              <a:t>-e\ ]</a:t>
            </a:r>
            <a:r>
              <a:rPr lang="en-US" sz="3300" b="1" dirty="0" err="1">
                <a:effectLst/>
                <a:latin typeface="ML-Aathira" pitchFamily="82" charset="0"/>
              </a:rPr>
              <a:t>mTm</a:t>
            </a:r>
            <a:r>
              <a:rPr lang="en-US" sz="3300" b="1" dirty="0">
                <a:effectLst/>
                <a:latin typeface="ML-Aathira" pitchFamily="82" charset="0"/>
              </a:rPr>
              <a:t>-hen.</a:t>
            </a:r>
          </a:p>
        </p:txBody>
      </p:sp>
      <p:sp>
        <p:nvSpPr>
          <p:cNvPr id="6" name="Freeform 2"/>
          <p:cNvSpPr>
            <a:spLocks/>
          </p:cNvSpPr>
          <p:nvPr/>
        </p:nvSpPr>
        <p:spPr bwMode="auto">
          <a:xfrm>
            <a:off x="0" y="-304800"/>
            <a:ext cx="9144000" cy="6553200"/>
          </a:xfrm>
          <a:custGeom>
            <a:avLst/>
            <a:gdLst/>
            <a:ahLst/>
            <a:cxnLst>
              <a:cxn ang="0">
                <a:pos x="0" y="6"/>
              </a:cxn>
              <a:cxn ang="0">
                <a:pos x="206" y="6"/>
              </a:cxn>
              <a:cxn ang="0">
                <a:pos x="206" y="19"/>
              </a:cxn>
              <a:cxn ang="0">
                <a:pos x="102" y="15"/>
              </a:cxn>
              <a:cxn ang="0">
                <a:pos x="0" y="150"/>
              </a:cxn>
              <a:cxn ang="0">
                <a:pos x="0" y="6"/>
              </a:cxn>
            </a:cxnLst>
            <a:rect l="0" t="0" r="r" b="b"/>
            <a:pathLst>
              <a:path w="206" h="150">
                <a:moveTo>
                  <a:pt x="0" y="6"/>
                </a:moveTo>
                <a:lnTo>
                  <a:pt x="206" y="6"/>
                </a:lnTo>
                <a:lnTo>
                  <a:pt x="206" y="19"/>
                </a:lnTo>
                <a:cubicBezTo>
                  <a:pt x="149" y="36"/>
                  <a:pt x="126" y="19"/>
                  <a:pt x="102" y="15"/>
                </a:cubicBezTo>
                <a:cubicBezTo>
                  <a:pt x="25" y="0"/>
                  <a:pt x="2" y="73"/>
                  <a:pt x="0" y="150"/>
                </a:cubicBezTo>
                <a:lnTo>
                  <a:pt x="0" y="6"/>
                </a:lnTo>
                <a:close/>
              </a:path>
            </a:pathLst>
          </a:custGeom>
          <a:solidFill>
            <a:srgbClr val="CCFF99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" name="Flowchart: Delay 6"/>
          <p:cNvSpPr/>
          <p:nvPr/>
        </p:nvSpPr>
        <p:spPr>
          <a:xfrm flipH="1">
            <a:off x="7620000" y="4114800"/>
            <a:ext cx="1524000" cy="1219200"/>
          </a:xfrm>
          <a:prstGeom prst="flowChartDelay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latin typeface="ML-Aathira" pitchFamily="82" charset="0"/>
              </a:rPr>
              <a:t>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60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Users\user\Desktop\Untitled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949325"/>
            <a:ext cx="1919054" cy="2327275"/>
          </a:xfrm>
          <a:prstGeom prst="rect">
            <a:avLst/>
          </a:prstGeom>
          <a:noFill/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828800" y="3810000"/>
            <a:ext cx="5486400" cy="990600"/>
          </a:xfrm>
        </p:spPr>
        <p:txBody>
          <a:bodyPr>
            <a:noAutofit/>
          </a:bodyPr>
          <a:lstStyle/>
          <a:p>
            <a:pPr algn="just"/>
            <a: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4500" b="1" dirty="0" err="1">
                <a:solidFill>
                  <a:srgbClr val="FF0000"/>
                </a:solidFill>
                <a:latin typeface="ML-Aathira" pitchFamily="82" charset="0"/>
              </a:rPr>
              <a:t>ap¡p</a:t>
            </a:r>
            <a: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  <a:t>{]</a:t>
            </a:r>
            <a:r>
              <a:rPr lang="en-US" sz="4500" b="1" dirty="0" err="1">
                <a:solidFill>
                  <a:srgbClr val="FF0000"/>
                </a:solidFill>
                <a:latin typeface="ML-Aathira" pitchFamily="82" charset="0"/>
              </a:rPr>
              <a:t>mÀ°n¡mw</a:t>
            </a:r>
            <a: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  <a:t/>
            </a:r>
            <a:b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</a:br>
            <a:r>
              <a:rPr lang="en-US" sz="3200" b="1" dirty="0">
                <a:latin typeface="ML-Aathira" pitchFamily="82" charset="0"/>
              </a:rPr>
              <a:t>Fs¶ </a:t>
            </a:r>
            <a:r>
              <a:rPr lang="en-US" sz="3200" b="1" dirty="0" err="1">
                <a:latin typeface="ML-Aathira" pitchFamily="82" charset="0"/>
              </a:rPr>
              <a:t>kvt</a:t>
            </a:r>
            <a:r>
              <a:rPr lang="en-US" sz="3200" b="1" dirty="0">
                <a:latin typeface="ML-Aathira" pitchFamily="82" charset="0"/>
              </a:rPr>
              <a:t>\</a:t>
            </a:r>
            <a:r>
              <a:rPr lang="en-US" sz="3200" b="1" dirty="0" err="1">
                <a:latin typeface="ML-Aathira" pitchFamily="82" charset="0"/>
              </a:rPr>
              <a:t>ln</a:t>
            </a:r>
            <a:r>
              <a:rPr lang="en-US" sz="3200" b="1" dirty="0">
                <a:latin typeface="ML-Aathira" pitchFamily="82" charset="0"/>
              </a:rPr>
              <a:t>-¡p¶ </a:t>
            </a:r>
            <a:r>
              <a:rPr lang="en-US" sz="3200" b="1" dirty="0" err="1">
                <a:latin typeface="ML-Aathira" pitchFamily="82" charset="0"/>
              </a:rPr>
              <a:t>Fsâ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ssZh-ta</a:t>
            </a:r>
            <a:r>
              <a:rPr lang="en-US" sz="3200" b="1" dirty="0">
                <a:latin typeface="ML-Aathira" pitchFamily="82" charset="0"/>
              </a:rPr>
              <a:t>,</a:t>
            </a:r>
            <a:br>
              <a:rPr lang="en-US" sz="3200" b="1" dirty="0">
                <a:latin typeface="ML-Aathira" pitchFamily="82" charset="0"/>
              </a:rPr>
            </a:br>
            <a:r>
              <a:rPr lang="en-US" sz="3200" b="1" dirty="0">
                <a:latin typeface="ML-Aathira" pitchFamily="82" charset="0"/>
              </a:rPr>
              <a:t>A§-</a:t>
            </a:r>
            <a:r>
              <a:rPr lang="en-US" sz="3200" b="1" dirty="0" err="1">
                <a:latin typeface="ML-Aathira" pitchFamily="82" charset="0"/>
              </a:rPr>
              <a:t>tbm-sSm¸w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hkn</a:t>
            </a:r>
            <a:r>
              <a:rPr lang="en-US" sz="3200" b="1" dirty="0">
                <a:latin typeface="ML-Aathira" pitchFamily="82" charset="0"/>
              </a:rPr>
              <a:t>-¡m³ Fs¶ A\p-{K-</a:t>
            </a:r>
            <a:r>
              <a:rPr lang="en-US" sz="3200" b="1" dirty="0" err="1">
                <a:latin typeface="ML-Aathira" pitchFamily="82" charset="0"/>
              </a:rPr>
              <a:t>ln</a:t>
            </a:r>
            <a:r>
              <a:rPr lang="en-US" sz="3200" b="1" dirty="0">
                <a:latin typeface="ML-Aathira" pitchFamily="82" charset="0"/>
              </a:rPr>
              <a:t>-¡-W-</a:t>
            </a:r>
            <a:r>
              <a:rPr lang="en-US" sz="3200" b="1" dirty="0" err="1">
                <a:latin typeface="ML-Aathira" pitchFamily="82" charset="0"/>
              </a:rPr>
              <a:t>ta</a:t>
            </a:r>
            <a:r>
              <a:rPr lang="en-US" sz="3200" b="1" dirty="0">
                <a:latin typeface="ML-Aathira" pitchFamily="82" charset="0"/>
              </a:rPr>
              <a:t>.</a:t>
            </a:r>
            <a:endParaRPr lang="en-US" sz="3200" b="1" dirty="0">
              <a:solidFill>
                <a:srgbClr val="A92784"/>
              </a:solidFill>
              <a:latin typeface="ML-Aathira" pitchFamily="82" charset="0"/>
            </a:endParaRPr>
          </a:p>
        </p:txBody>
      </p:sp>
      <p:pic>
        <p:nvPicPr>
          <p:cNvPr id="5" name="Picture 3" descr="C:\Users\user\Desktop\Bitmap in Forum8.cdr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800000">
            <a:off x="6802437" y="601781"/>
            <a:ext cx="1808163" cy="35892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47800" y="990600"/>
            <a:ext cx="6172200" cy="9906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err="1">
                <a:solidFill>
                  <a:srgbClr val="7030A0"/>
                </a:solidFill>
                <a:latin typeface="ML-Aathira" pitchFamily="82" charset="0"/>
              </a:rPr>
              <a:t>Fsâ</a:t>
            </a:r>
            <a:r>
              <a:rPr lang="en-US" sz="4000" b="1" dirty="0">
                <a:solidFill>
                  <a:srgbClr val="7030A0"/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ML-Aathira" pitchFamily="82" charset="0"/>
              </a:rPr>
              <a:t>Xocp</a:t>
            </a:r>
            <a:r>
              <a:rPr lang="en-US" sz="4000" b="1" dirty="0">
                <a:solidFill>
                  <a:srgbClr val="7030A0"/>
                </a:solidFill>
                <a:latin typeface="ML-Aathira" pitchFamily="82" charset="0"/>
              </a:rPr>
              <a:t>-am\w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743200"/>
            <a:ext cx="7924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rgbClr val="0070C0"/>
                </a:solidFill>
                <a:latin typeface="ML-Aathira" pitchFamily="82" charset="0"/>
              </a:rPr>
              <a:t>Fs¶ </a:t>
            </a:r>
            <a:r>
              <a:rPr lang="en-US" sz="3000" b="1" dirty="0" err="1">
                <a:solidFill>
                  <a:srgbClr val="0070C0"/>
                </a:solidFill>
                <a:latin typeface="ML-Aathira" pitchFamily="82" charset="0"/>
              </a:rPr>
              <a:t>kvt</a:t>
            </a:r>
            <a:r>
              <a:rPr lang="en-US" sz="3000" b="1" dirty="0">
                <a:solidFill>
                  <a:srgbClr val="0070C0"/>
                </a:solidFill>
                <a:latin typeface="ML-Aathira" pitchFamily="82" charset="0"/>
              </a:rPr>
              <a:t>\</a:t>
            </a:r>
            <a:r>
              <a:rPr lang="en-US" sz="3000" b="1" dirty="0" err="1">
                <a:solidFill>
                  <a:srgbClr val="0070C0"/>
                </a:solidFill>
                <a:latin typeface="ML-Aathira" pitchFamily="82" charset="0"/>
              </a:rPr>
              <a:t>ln</a:t>
            </a:r>
            <a:r>
              <a:rPr lang="en-US" sz="3000" b="1" dirty="0">
                <a:solidFill>
                  <a:srgbClr val="0070C0"/>
                </a:solidFill>
                <a:latin typeface="ML-Aathira" pitchFamily="82" charset="0"/>
              </a:rPr>
              <a:t>-¡p¶ </a:t>
            </a:r>
            <a:r>
              <a:rPr lang="en-US" sz="3000" b="1" dirty="0" err="1">
                <a:solidFill>
                  <a:srgbClr val="0070C0"/>
                </a:solidFill>
                <a:latin typeface="ML-Aathira" pitchFamily="82" charset="0"/>
              </a:rPr>
              <a:t>Fsâ</a:t>
            </a:r>
            <a:r>
              <a:rPr lang="en-US" sz="3000" b="1" dirty="0">
                <a:solidFill>
                  <a:srgbClr val="0070C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ML-Aathira" pitchFamily="82" charset="0"/>
              </a:rPr>
              <a:t>ssZhs</a:t>
            </a:r>
            <a:r>
              <a:rPr lang="en-US" sz="3000" b="1" dirty="0">
                <a:solidFill>
                  <a:srgbClr val="0070C0"/>
                </a:solidFill>
                <a:latin typeface="ML-Aathira" pitchFamily="82" charset="0"/>
              </a:rPr>
              <a:t>¯</a:t>
            </a:r>
          </a:p>
          <a:p>
            <a:pPr algn="ctr"/>
            <a:r>
              <a:rPr lang="en-US" sz="3000" b="1" dirty="0" err="1">
                <a:solidFill>
                  <a:srgbClr val="0070C0"/>
                </a:solidFill>
                <a:latin typeface="ML-Aathira" pitchFamily="82" charset="0"/>
              </a:rPr>
              <a:t>kvt</a:t>
            </a:r>
            <a:r>
              <a:rPr lang="en-US" sz="3000" b="1" dirty="0">
                <a:solidFill>
                  <a:srgbClr val="0070C0"/>
                </a:solidFill>
                <a:latin typeface="ML-Aathira" pitchFamily="82" charset="0"/>
              </a:rPr>
              <a:t>\</a:t>
            </a:r>
            <a:r>
              <a:rPr lang="en-US" sz="3000" b="1" dirty="0" err="1">
                <a:solidFill>
                  <a:srgbClr val="0070C0"/>
                </a:solidFill>
                <a:latin typeface="ML-Aathira" pitchFamily="82" charset="0"/>
              </a:rPr>
              <a:t>ln¨pw</a:t>
            </a:r>
            <a:r>
              <a:rPr lang="en-US" sz="3000" b="1" dirty="0">
                <a:solidFill>
                  <a:srgbClr val="0070C0"/>
                </a:solidFill>
                <a:latin typeface="ML-Aathira" pitchFamily="82" charset="0"/>
              </a:rPr>
              <a:t> A\p-k-</a:t>
            </a:r>
            <a:r>
              <a:rPr lang="en-US" sz="3000" b="1" dirty="0" err="1">
                <a:solidFill>
                  <a:srgbClr val="0070C0"/>
                </a:solidFill>
                <a:latin typeface="ML-Aathira" pitchFamily="82" charset="0"/>
              </a:rPr>
              <a:t>cn¨pw</a:t>
            </a:r>
            <a:r>
              <a:rPr lang="en-US" sz="3000" b="1" dirty="0">
                <a:solidFill>
                  <a:srgbClr val="0070C0"/>
                </a:solidFill>
                <a:latin typeface="ML-Aathira" pitchFamily="82" charset="0"/>
              </a:rPr>
              <a:t> Rm³ </a:t>
            </a:r>
            <a:r>
              <a:rPr lang="en-US" sz="3000" b="1" dirty="0" err="1">
                <a:solidFill>
                  <a:srgbClr val="0070C0"/>
                </a:solidFill>
                <a:latin typeface="ML-Aathira" pitchFamily="82" charset="0"/>
              </a:rPr>
              <a:t>Pohn¡pw</a:t>
            </a:r>
            <a:r>
              <a:rPr lang="en-US" sz="3000" b="1" dirty="0">
                <a:solidFill>
                  <a:srgbClr val="0070C0"/>
                </a:solidFill>
                <a:latin typeface="ML-Aathira" pitchFamily="82" charset="0"/>
              </a:rPr>
              <a:t>.</a:t>
            </a:r>
          </a:p>
          <a:p>
            <a:pPr algn="ctr"/>
            <a:endParaRPr lang="en-US" sz="3000" b="1" dirty="0">
              <a:solidFill>
                <a:srgbClr val="0070C0"/>
              </a:solidFill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9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609600" y="685800"/>
            <a:ext cx="8001000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t_m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[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y§Ä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r>
              <a:rPr lang="en-US" sz="2000" b="1" dirty="0">
                <a:latin typeface="ML-Aathira" pitchFamily="82" charset="0"/>
              </a:rPr>
              <a:t>	</a:t>
            </a:r>
          </a:p>
          <a:p>
            <a:pPr algn="just"/>
            <a:r>
              <a:rPr lang="en-US" sz="2000" b="1" dirty="0">
                <a:latin typeface="ML-Aathira" pitchFamily="82" charset="0"/>
              </a:rPr>
              <a:t>		</a:t>
            </a:r>
            <a:r>
              <a:rPr lang="en-US" sz="3000" b="1" dirty="0">
                <a:latin typeface="ML-Aathira" pitchFamily="82" charset="0"/>
              </a:rPr>
              <a:t>*  	</a:t>
            </a:r>
            <a:r>
              <a:rPr lang="en-US" sz="3200" b="1" dirty="0">
                <a:latin typeface="ML-Aathira" pitchFamily="82" charset="0"/>
              </a:rPr>
              <a:t>a\</a:t>
            </a:r>
            <a:r>
              <a:rPr lang="en-US" sz="3200" b="1" dirty="0" err="1">
                <a:latin typeface="ML-Aathira" pitchFamily="82" charset="0"/>
              </a:rPr>
              <a:t>pjy</a:t>
            </a:r>
            <a:r>
              <a:rPr lang="en-US" sz="3200" b="1" dirty="0">
                <a:latin typeface="ML-Aathira" pitchFamily="82" charset="0"/>
              </a:rPr>
              <a:t>\p hkn¡phm³ </a:t>
            </a:r>
            <a:r>
              <a:rPr lang="en-US" sz="3200" b="1" dirty="0" err="1">
                <a:latin typeface="ML-Aathira" pitchFamily="82" charset="0"/>
              </a:rPr>
              <a:t>th­n</a:t>
            </a:r>
            <a:r>
              <a:rPr lang="en-US" sz="3200" b="1" dirty="0">
                <a:latin typeface="ML-Aathira" pitchFamily="82" charset="0"/>
              </a:rPr>
              <a:t> 				</a:t>
            </a:r>
            <a:r>
              <a:rPr lang="en-US" sz="3200" b="1" dirty="0" err="1">
                <a:latin typeface="ML-Aathira" pitchFamily="82" charset="0"/>
              </a:rPr>
              <a:t>ssZhw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Hcp¡nbXmWv</a:t>
            </a:r>
            <a:r>
              <a:rPr lang="en-US" sz="3200" b="1" dirty="0">
                <a:latin typeface="ML-Aathira" pitchFamily="82" charset="0"/>
              </a:rPr>
              <a:t> GZ³.</a:t>
            </a:r>
            <a:endParaRPr lang="en-US" sz="3000" b="1" dirty="0">
              <a:latin typeface="ML-Aathira" pitchFamily="82" charset="0"/>
            </a:endParaRPr>
          </a:p>
          <a:p>
            <a:pPr algn="just"/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		*  	</a:t>
            </a:r>
            <a:r>
              <a:rPr lang="en-US" sz="3200" b="1" dirty="0" err="1">
                <a:latin typeface="ML-Aathira" pitchFamily="82" charset="0"/>
              </a:rPr>
              <a:t>BZhpw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lÆbpw</a:t>
            </a:r>
            <a:r>
              <a:rPr lang="en-US" sz="3200" b="1" dirty="0">
                <a:latin typeface="ML-Aathira" pitchFamily="82" charset="0"/>
              </a:rPr>
              <a:t> GZ³ </a:t>
            </a:r>
            <a:r>
              <a:rPr lang="en-US" sz="3200" b="1" dirty="0" err="1">
                <a:latin typeface="ML-Aathira" pitchFamily="82" charset="0"/>
              </a:rPr>
              <a:t>tXm</a:t>
            </a:r>
            <a:r>
              <a:rPr lang="en-US" sz="3200" b="1" dirty="0">
                <a:latin typeface="ML-Aathira" pitchFamily="82" charset="0"/>
              </a:rPr>
              <a:t>«¯</a:t>
            </a:r>
            <a:r>
              <a:rPr lang="en-US" sz="3200" b="1" dirty="0" err="1">
                <a:latin typeface="ML-Aathira" pitchFamily="82" charset="0"/>
              </a:rPr>
              <a:t>nÂ</a:t>
            </a:r>
            <a:r>
              <a:rPr lang="en-US" sz="3200" b="1" dirty="0">
                <a:latin typeface="ML-Aathira" pitchFamily="82" charset="0"/>
              </a:rPr>
              <a:t> 			</a:t>
            </a:r>
            <a:r>
              <a:rPr lang="en-US" sz="3200" b="1" dirty="0" err="1">
                <a:latin typeface="ML-Aathira" pitchFamily="82" charset="0"/>
              </a:rPr>
              <a:t>ssZht¯msSm¸w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kt´mjt¯msS</a:t>
            </a:r>
            <a:r>
              <a:rPr lang="en-US" sz="3200" b="1" dirty="0">
                <a:latin typeface="ML-Aathira" pitchFamily="82" charset="0"/>
              </a:rPr>
              <a:t> 			</a:t>
            </a:r>
            <a:r>
              <a:rPr lang="en-US" sz="3200" b="1" dirty="0" err="1">
                <a:latin typeface="ML-Aathira" pitchFamily="82" charset="0"/>
              </a:rPr>
              <a:t>hkn¨p</a:t>
            </a:r>
            <a:r>
              <a:rPr lang="en-US" sz="3200" b="1" dirty="0">
                <a:latin typeface="ML-Aathira" pitchFamily="82" charset="0"/>
              </a:rPr>
              <a:t>.</a:t>
            </a:r>
          </a:p>
        </p:txBody>
      </p:sp>
      <p:pic>
        <p:nvPicPr>
          <p:cNvPr id="13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9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609600" y="1520547"/>
            <a:ext cx="8001000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>
                <a:latin typeface="ML-Aathira" pitchFamily="82" charset="0"/>
              </a:rPr>
              <a:t>		</a:t>
            </a:r>
            <a:r>
              <a:rPr lang="en-US" sz="3000" b="1" dirty="0">
                <a:latin typeface="ML-Aathira" pitchFamily="82" charset="0"/>
              </a:rPr>
              <a:t>*  	</a:t>
            </a:r>
            <a:r>
              <a:rPr lang="en-US" sz="3200" b="1" dirty="0" err="1">
                <a:latin typeface="ML-Aathira" pitchFamily="82" charset="0"/>
              </a:rPr>
              <a:t>ssZhw</a:t>
            </a:r>
            <a:r>
              <a:rPr lang="en-US" sz="3200" b="1" dirty="0">
                <a:latin typeface="ML-Aathira" pitchFamily="82" charset="0"/>
              </a:rPr>
              <a:t> \t½msSm¯p hkn¡phm³ 			B{</a:t>
            </a:r>
            <a:r>
              <a:rPr lang="en-US" sz="3200" b="1" dirty="0" err="1">
                <a:latin typeface="ML-Aathira" pitchFamily="82" charset="0"/>
              </a:rPr>
              <a:t>Kln¡p¶p</a:t>
            </a:r>
            <a:r>
              <a:rPr lang="en-US" sz="3200" b="1" dirty="0">
                <a:latin typeface="ML-Aathira" pitchFamily="82" charset="0"/>
              </a:rPr>
              <a:t>.</a:t>
            </a:r>
            <a:endParaRPr lang="en-US" sz="3000" b="1" dirty="0">
              <a:latin typeface="ML-Aathira" pitchFamily="82" charset="0"/>
            </a:endParaRPr>
          </a:p>
          <a:p>
            <a:pPr algn="just"/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		*  	</a:t>
            </a:r>
            <a:r>
              <a:rPr lang="en-US" sz="3200" b="1" dirty="0" err="1">
                <a:latin typeface="ML-Aathira" pitchFamily="82" charset="0"/>
              </a:rPr>
              <a:t>ssZhs</a:t>
            </a:r>
            <a:r>
              <a:rPr lang="en-US" sz="3200" b="1" dirty="0">
                <a:latin typeface="ML-Aathira" pitchFamily="82" charset="0"/>
              </a:rPr>
              <a:t>¯ </a:t>
            </a:r>
            <a:r>
              <a:rPr lang="en-US" sz="3200" b="1" dirty="0" err="1">
                <a:latin typeface="ML-Aathira" pitchFamily="82" charset="0"/>
              </a:rPr>
              <a:t>kvt</a:t>
            </a:r>
            <a:r>
              <a:rPr lang="en-US" sz="3200" b="1" dirty="0">
                <a:latin typeface="ML-Aathira" pitchFamily="82" charset="0"/>
              </a:rPr>
              <a:t>\</a:t>
            </a:r>
            <a:r>
              <a:rPr lang="en-US" sz="3200" b="1" dirty="0" err="1">
                <a:latin typeface="ML-Aathira" pitchFamily="82" charset="0"/>
              </a:rPr>
              <a:t>ln¨pw</a:t>
            </a:r>
            <a:r>
              <a:rPr lang="en-US" sz="3200" b="1" dirty="0">
                <a:latin typeface="ML-Aathira" pitchFamily="82" charset="0"/>
              </a:rPr>
              <a:t> 					A\</a:t>
            </a:r>
            <a:r>
              <a:rPr lang="en-US" sz="3200" b="1" dirty="0" err="1">
                <a:latin typeface="ML-Aathira" pitchFamily="82" charset="0"/>
              </a:rPr>
              <a:t>pkcn¨pw</a:t>
            </a:r>
            <a:r>
              <a:rPr lang="en-US" sz="3200" b="1" dirty="0">
                <a:latin typeface="ML-Aathira" pitchFamily="82" charset="0"/>
              </a:rPr>
              <a:t> Pohn¡pt¼mÄ  				]</a:t>
            </a:r>
            <a:r>
              <a:rPr lang="en-US" sz="3200" b="1" dirty="0" err="1">
                <a:latin typeface="ML-Aathira" pitchFamily="82" charset="0"/>
              </a:rPr>
              <a:t>dpZokbnse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kt´mjw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e`n¡p¶p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endParaRPr lang="en-US" sz="3200" b="1" dirty="0">
              <a:latin typeface="ML-Aathira" pitchFamily="82" charset="0"/>
            </a:endParaRPr>
          </a:p>
        </p:txBody>
      </p:sp>
      <p:pic>
        <p:nvPicPr>
          <p:cNvPr id="13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457200" y="990600"/>
            <a:ext cx="8001000" cy="5924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at\m-`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mh§Ä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pPr algn="just"/>
            <a:endParaRPr lang="en-US" sz="2500" b="1" dirty="0">
              <a:latin typeface="ML-Aathira" pitchFamily="82" charset="0"/>
            </a:endParaRPr>
          </a:p>
          <a:p>
            <a:r>
              <a:rPr lang="en-US" sz="2500" b="1" dirty="0">
                <a:latin typeface="ML-Aathira" pitchFamily="82" charset="0"/>
              </a:rPr>
              <a:t>		</a:t>
            </a:r>
            <a:r>
              <a:rPr lang="en-US" sz="3000" b="1" dirty="0">
                <a:latin typeface="ML-Aathira" pitchFamily="82" charset="0"/>
              </a:rPr>
              <a:t>*  	</a:t>
            </a:r>
            <a:r>
              <a:rPr lang="en-US" sz="3200" b="1" dirty="0" err="1">
                <a:latin typeface="ML-Aathira" pitchFamily="82" charset="0"/>
              </a:rPr>
              <a:t>ssZht¯msSm¯p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hkn¡m</a:t>
            </a:r>
            <a:r>
              <a:rPr lang="en-US" sz="3200" b="1" dirty="0">
                <a:latin typeface="ML-Aathira" pitchFamily="82" charset="0"/>
              </a:rPr>
              <a:t>\</a:t>
            </a:r>
            <a:r>
              <a:rPr lang="en-US" sz="3200" b="1" dirty="0" err="1">
                <a:latin typeface="ML-Aathira" pitchFamily="82" charset="0"/>
              </a:rPr>
              <a:t>mbn</a:t>
            </a:r>
            <a:r>
              <a:rPr lang="en-US" sz="3200" b="1" dirty="0">
                <a:latin typeface="ML-Aathira" pitchFamily="82" charset="0"/>
              </a:rPr>
              <a:t> 			</a:t>
            </a:r>
            <a:r>
              <a:rPr lang="en-US" sz="3200" b="1" dirty="0" err="1">
                <a:latin typeface="ML-Aathira" pitchFamily="82" charset="0"/>
              </a:rPr>
              <a:t>AhnSps</a:t>
            </a:r>
            <a:r>
              <a:rPr lang="en-US" sz="3200" b="1" dirty="0">
                <a:latin typeface="ML-Aathira" pitchFamily="82" charset="0"/>
              </a:rPr>
              <a:t>¯ </a:t>
            </a:r>
            <a:r>
              <a:rPr lang="en-US" sz="3200" b="1" dirty="0" err="1">
                <a:latin typeface="ML-Aathira" pitchFamily="82" charset="0"/>
              </a:rPr>
              <a:t>Iev</a:t>
            </a:r>
            <a:r>
              <a:rPr lang="en-US" sz="3200" b="1" dirty="0">
                <a:latin typeface="ML-Aathira" pitchFamily="82" charset="0"/>
              </a:rPr>
              <a:t>]\IÄ </a:t>
            </a:r>
          </a:p>
          <a:p>
            <a:r>
              <a:rPr lang="en-US" sz="3200" b="1" dirty="0">
                <a:latin typeface="ML-Aathira" pitchFamily="82" charset="0"/>
              </a:rPr>
              <a:t>			A\</a:t>
            </a:r>
            <a:r>
              <a:rPr lang="en-US" sz="3200" b="1" dirty="0" err="1">
                <a:latin typeface="ML-Aathira" pitchFamily="82" charset="0"/>
              </a:rPr>
              <a:t>pkcn¡Ww</a:t>
            </a:r>
            <a:r>
              <a:rPr lang="en-US" sz="3200" b="1" dirty="0">
                <a:latin typeface="ML-Aathira" pitchFamily="82" charset="0"/>
              </a:rPr>
              <a:t>.</a:t>
            </a:r>
            <a:endParaRPr lang="en-US" sz="3000" b="1" dirty="0">
              <a:latin typeface="ML-Aathira" pitchFamily="82" charset="0"/>
            </a:endParaRPr>
          </a:p>
          <a:p>
            <a:pPr algn="just"/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		*  	</a:t>
            </a:r>
            <a:r>
              <a:rPr lang="en-US" sz="3200" b="1" dirty="0">
                <a:latin typeface="ML-Aathira" pitchFamily="82" charset="0"/>
              </a:rPr>
              <a:t>\s½ </a:t>
            </a:r>
            <a:r>
              <a:rPr lang="en-US" sz="3200" b="1" dirty="0" err="1">
                <a:latin typeface="ML-Aathira" pitchFamily="82" charset="0"/>
              </a:rPr>
              <a:t>kvt</a:t>
            </a:r>
            <a:r>
              <a:rPr lang="en-US" sz="3200" b="1" dirty="0">
                <a:latin typeface="ML-Aathira" pitchFamily="82" charset="0"/>
              </a:rPr>
              <a:t>\</a:t>
            </a:r>
            <a:r>
              <a:rPr lang="en-US" sz="3200" b="1" dirty="0" err="1">
                <a:latin typeface="ML-Aathira" pitchFamily="82" charset="0"/>
              </a:rPr>
              <a:t>ln¡p</a:t>
            </a:r>
            <a:r>
              <a:rPr lang="en-US" sz="3200" b="1" dirty="0">
                <a:latin typeface="ML-Aathira" pitchFamily="82" charset="0"/>
              </a:rPr>
              <a:t>¶ </a:t>
            </a:r>
            <a:r>
              <a:rPr lang="en-US" sz="3200" b="1" dirty="0" err="1">
                <a:latin typeface="ML-Aathira" pitchFamily="82" charset="0"/>
              </a:rPr>
              <a:t>ssZhs</a:t>
            </a:r>
            <a:r>
              <a:rPr lang="en-US" sz="3200" b="1" dirty="0">
                <a:latin typeface="ML-Aathira" pitchFamily="82" charset="0"/>
              </a:rPr>
              <a:t>¯ 				</a:t>
            </a:r>
            <a:r>
              <a:rPr lang="en-US" sz="3200" b="1" dirty="0" err="1">
                <a:latin typeface="ML-Aathira" pitchFamily="82" charset="0"/>
              </a:rPr>
              <a:t>kvXpXn¡pIbpw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Bcm</a:t>
            </a:r>
            <a:r>
              <a:rPr lang="en-US" sz="3200" b="1" dirty="0">
                <a:latin typeface="ML-Aathira" pitchFamily="82" charset="0"/>
              </a:rPr>
              <a:t>[</a:t>
            </a:r>
            <a:r>
              <a:rPr lang="en-US" sz="3200" b="1" dirty="0" err="1">
                <a:latin typeface="ML-Aathira" pitchFamily="82" charset="0"/>
              </a:rPr>
              <a:t>n¡pIbpw</a:t>
            </a:r>
            <a:r>
              <a:rPr lang="en-US" sz="3200" b="1" dirty="0">
                <a:latin typeface="ML-Aathira" pitchFamily="82" charset="0"/>
              </a:rPr>
              <a:t> 			</a:t>
            </a:r>
            <a:r>
              <a:rPr lang="en-US" sz="3200" b="1" dirty="0" err="1">
                <a:latin typeface="ML-Aathira" pitchFamily="82" charset="0"/>
              </a:rPr>
              <a:t>sN¿Ww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endParaRPr lang="en-US" sz="3200" b="1" dirty="0">
              <a:latin typeface="ML-Aathira" pitchFamily="82" charset="0"/>
            </a:endParaRPr>
          </a:p>
          <a:p>
            <a:endParaRPr lang="en-US" sz="3000" b="1" dirty="0">
              <a:latin typeface="ML-Aathira" pitchFamily="82" charset="0"/>
            </a:endParaRPr>
          </a:p>
          <a:p>
            <a:pPr algn="just"/>
            <a:endParaRPr lang="en-US" sz="3000" dirty="0">
              <a:latin typeface="ML-Aathira" pitchFamily="82" charset="0"/>
            </a:endParaRPr>
          </a:p>
        </p:txBody>
      </p:sp>
      <p:pic>
        <p:nvPicPr>
          <p:cNvPr id="14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pic>
        <p:nvPicPr>
          <p:cNvPr id="10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457200" y="687824"/>
            <a:ext cx="8229600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ioe§Ä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pPr algn="just"/>
            <a:r>
              <a:rPr lang="en-US" b="1" dirty="0">
                <a:latin typeface="ML-Aathira" pitchFamily="82" charset="0"/>
              </a:rPr>
              <a:t>	</a:t>
            </a:r>
          </a:p>
          <a:p>
            <a:pPr lvl="4"/>
            <a:r>
              <a:rPr lang="en-US" sz="3000" b="1" dirty="0">
                <a:latin typeface="ML-Aathira" pitchFamily="82" charset="0"/>
              </a:rPr>
              <a:t>*  	</a:t>
            </a:r>
            <a:r>
              <a:rPr lang="en-US" sz="3000" b="1" dirty="0" err="1">
                <a:latin typeface="ML-Aathira" pitchFamily="82" charset="0"/>
              </a:rPr>
              <a:t>ssZh¯n</a:t>
            </a:r>
            <a:r>
              <a:rPr lang="en-US" sz="3000" b="1" dirty="0">
                <a:latin typeface="ML-Aathira" pitchFamily="82" charset="0"/>
              </a:rPr>
              <a:t>\p </a:t>
            </a:r>
            <a:r>
              <a:rPr lang="en-US" sz="3000" b="1" dirty="0" err="1">
                <a:latin typeface="ML-Aathira" pitchFamily="82" charset="0"/>
              </a:rPr>
              <a:t>CjvSanÃm¯h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sN¿m</a:t>
            </a:r>
            <a:r>
              <a:rPr lang="en-US" sz="3000" b="1" dirty="0">
                <a:latin typeface="ML-Aathira" pitchFamily="82" charset="0"/>
              </a:rPr>
              <a:t>    	</a:t>
            </a:r>
            <a:r>
              <a:rPr lang="en-US" sz="3000" b="1" dirty="0" err="1">
                <a:latin typeface="ML-Aathira" pitchFamily="82" charset="0"/>
              </a:rPr>
              <a:t>Xncn¡pI</a:t>
            </a:r>
            <a:r>
              <a:rPr lang="en-US" sz="3000" b="1" dirty="0">
                <a:latin typeface="ML-Aathira" pitchFamily="82" charset="0"/>
              </a:rPr>
              <a:t>.</a:t>
            </a:r>
          </a:p>
          <a:p>
            <a:pPr lvl="4"/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		*	</a:t>
            </a:r>
            <a:r>
              <a:rPr lang="en-US" sz="3000" b="1" dirty="0" err="1">
                <a:latin typeface="ML-Aathira" pitchFamily="82" charset="0"/>
              </a:rPr>
              <a:t>amXm</a:t>
            </a:r>
            <a:r>
              <a:rPr lang="en-US" sz="3000" b="1" dirty="0">
                <a:latin typeface="ML-Aathira" pitchFamily="82" charset="0"/>
              </a:rPr>
              <a:t>]</a:t>
            </a:r>
            <a:r>
              <a:rPr lang="en-US" sz="3000" b="1" dirty="0" err="1">
                <a:latin typeface="ML-Aathira" pitchFamily="82" charset="0"/>
              </a:rPr>
              <a:t>nXm¡sfbpw</a:t>
            </a:r>
            <a:r>
              <a:rPr lang="en-US" sz="3000" b="1" dirty="0">
                <a:latin typeface="ML-Aathira" pitchFamily="82" charset="0"/>
              </a:rPr>
              <a:t> A[</a:t>
            </a:r>
            <a:r>
              <a:rPr lang="en-US" sz="3000" b="1" dirty="0" err="1">
                <a:latin typeface="ML-Aathira" pitchFamily="82" charset="0"/>
              </a:rPr>
              <a:t>ym</a:t>
            </a:r>
            <a:r>
              <a:rPr lang="en-US" sz="3000" b="1" dirty="0">
                <a:latin typeface="ML-Aathira" pitchFamily="82" charset="0"/>
              </a:rPr>
              <a:t>]</a:t>
            </a:r>
            <a:r>
              <a:rPr lang="en-US" sz="3000" b="1" dirty="0" err="1">
                <a:latin typeface="ML-Aathira" pitchFamily="82" charset="0"/>
              </a:rPr>
              <a:t>Isc</a:t>
            </a:r>
            <a:r>
              <a:rPr lang="en-US" sz="3000" b="1" dirty="0">
                <a:latin typeface="ML-Aathira" pitchFamily="82" charset="0"/>
              </a:rPr>
              <a:t> 				</a:t>
            </a:r>
            <a:r>
              <a:rPr lang="en-US" sz="3000" b="1" dirty="0" err="1">
                <a:latin typeface="ML-Aathira" pitchFamily="82" charset="0"/>
              </a:rPr>
              <a:t>bpw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aäp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apXnÀ¶hscbpw</a:t>
            </a:r>
            <a:r>
              <a:rPr lang="en-US" sz="3000" b="1" dirty="0">
                <a:latin typeface="ML-Aathira" pitchFamily="82" charset="0"/>
              </a:rPr>
              <a:t>  A\</a:t>
            </a:r>
            <a:r>
              <a:rPr lang="en-US" sz="3000" b="1" dirty="0" err="1">
                <a:latin typeface="ML-Aathira" pitchFamily="82" charset="0"/>
              </a:rPr>
              <a:t>pkcn</a:t>
            </a:r>
            <a:r>
              <a:rPr lang="en-US" sz="3000" b="1" dirty="0">
                <a:latin typeface="ML-Aathira" pitchFamily="82" charset="0"/>
              </a:rPr>
              <a:t>			¡</a:t>
            </a:r>
            <a:r>
              <a:rPr lang="en-US" sz="3000" b="1" dirty="0" err="1">
                <a:latin typeface="ML-Aathira" pitchFamily="82" charset="0"/>
              </a:rPr>
              <a:t>pI</a:t>
            </a:r>
            <a:r>
              <a:rPr lang="en-US" sz="3000" b="1" dirty="0">
                <a:latin typeface="ML-Aathira" pitchFamily="82" charset="0"/>
              </a:rPr>
              <a:t>.</a:t>
            </a:r>
          </a:p>
          <a:p>
            <a:pPr lvl="4"/>
            <a:endParaRPr lang="en-US" sz="3000" b="1" dirty="0">
              <a:latin typeface="ML-Aathira" pitchFamily="82" charset="0"/>
            </a:endParaRPr>
          </a:p>
          <a:p>
            <a:pPr lvl="4"/>
            <a:r>
              <a:rPr lang="en-US" sz="3000" b="1" dirty="0">
                <a:latin typeface="ML-Aathira" pitchFamily="82" charset="0"/>
              </a:rPr>
              <a:t>*	</a:t>
            </a:r>
            <a:r>
              <a:rPr lang="en-US" sz="3000" b="1" dirty="0" err="1">
                <a:latin typeface="ML-Aathira" pitchFamily="82" charset="0"/>
              </a:rPr>
              <a:t>IpSpw</a:t>
            </a:r>
            <a:r>
              <a:rPr lang="en-US" sz="3000" b="1" dirty="0">
                <a:latin typeface="ML-Aathira" pitchFamily="82" charset="0"/>
              </a:rPr>
              <a:t>_ {]</a:t>
            </a:r>
            <a:r>
              <a:rPr lang="en-US" sz="3000" b="1" dirty="0" err="1">
                <a:latin typeface="ML-Aathira" pitchFamily="82" charset="0"/>
              </a:rPr>
              <a:t>mÀ</a:t>
            </a:r>
            <a:r>
              <a:rPr lang="en-US" sz="3000" b="1" dirty="0">
                <a:latin typeface="ML-Aathira" pitchFamily="82" charset="0"/>
              </a:rPr>
              <a:t>°\</a:t>
            </a:r>
            <a:r>
              <a:rPr lang="en-US" sz="3000" b="1" dirty="0" err="1">
                <a:latin typeface="ML-Aathira" pitchFamily="82" charset="0"/>
              </a:rPr>
              <a:t>bnÂ</a:t>
            </a:r>
            <a:r>
              <a:rPr lang="en-US" sz="3000" b="1" dirty="0">
                <a:latin typeface="ML-Aathira" pitchFamily="82" charset="0"/>
              </a:rPr>
              <a:t> 	</a:t>
            </a:r>
            <a:r>
              <a:rPr lang="en-US" sz="3000" b="1" dirty="0" err="1">
                <a:latin typeface="ML-Aathira" pitchFamily="82" charset="0"/>
              </a:rPr>
              <a:t>DÕmlt¯msS</a:t>
            </a:r>
            <a:r>
              <a:rPr lang="en-US" sz="3000" b="1" dirty="0">
                <a:latin typeface="ML-Aathira" pitchFamily="82" charset="0"/>
              </a:rPr>
              <a:t> ]</a:t>
            </a:r>
            <a:r>
              <a:rPr lang="en-US" sz="3000" b="1" dirty="0" err="1">
                <a:latin typeface="ML-Aathira" pitchFamily="82" charset="0"/>
              </a:rPr>
              <a:t>s¦Sp¡pI</a:t>
            </a:r>
            <a:r>
              <a:rPr lang="en-US" sz="3000" b="1" dirty="0">
                <a:latin typeface="ML-Aathira" pitchFamily="82" charset="0"/>
              </a:rPr>
              <a:t>.</a:t>
            </a:r>
          </a:p>
          <a:p>
            <a:pPr lvl="4"/>
            <a:endParaRPr lang="en-US" sz="3200" dirty="0">
              <a:latin typeface="ML-Aathira" pitchFamily="82" charset="0"/>
            </a:endParaRPr>
          </a:p>
          <a:p>
            <a:pPr lvl="4"/>
            <a:endParaRPr lang="en-US" sz="3000" b="1" dirty="0">
              <a:latin typeface="ML-Aathira" pitchFamily="82" charset="0"/>
            </a:endParaRPr>
          </a:p>
        </p:txBody>
      </p:sp>
      <p:pic>
        <p:nvPicPr>
          <p:cNvPr id="13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pic>
        <p:nvPicPr>
          <p:cNvPr id="10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ser\Desktop\vadafone\G_Multi0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600200"/>
            <a:ext cx="5410200" cy="3657600"/>
          </a:xfrm>
          <a:prstGeom prst="rect">
            <a:avLst/>
          </a:prstGeom>
          <a:noFill/>
        </p:spPr>
      </p:pic>
      <p:pic>
        <p:nvPicPr>
          <p:cNvPr id="9" name="Picture 2" descr="C:\Users\user\Desktop\SMCC PHOTO\Candle-06-june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1981200"/>
            <a:ext cx="1524000" cy="2071456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895600" y="2667000"/>
            <a:ext cx="3302507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7500" b="1" cap="none" spc="0" dirty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lgerian" pitchFamily="82" charset="0"/>
              </a:rPr>
              <a:t>Thank</a:t>
            </a:r>
          </a:p>
          <a:p>
            <a:pPr algn="ctr"/>
            <a:r>
              <a:rPr lang="en-US" sz="7500" b="1" dirty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lgerian" pitchFamily="82" charset="0"/>
              </a:rPr>
              <a:t>you</a:t>
            </a:r>
            <a:endParaRPr lang="en-US" sz="7500" b="1" cap="none" spc="0" dirty="0">
              <a:ln w="11430">
                <a:solidFill>
                  <a:srgbClr val="FF0000"/>
                </a:solidFill>
              </a:ln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lgerian" pitchFamily="82" charset="0"/>
            </a:endParaRPr>
          </a:p>
        </p:txBody>
      </p:sp>
      <p:pic>
        <p:nvPicPr>
          <p:cNvPr id="14" name="Picture 8" descr="mobile 032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9266774">
            <a:off x="3962138" y="3504262"/>
            <a:ext cx="1257057" cy="92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7  0.125 0.16667  C 0.125 0.25867  0.069 0.33333  0 0.33333  C -0.069 0.33333  -0.125 0.25867  -0.125 0.16667  C -0.125 0.07467  -0.069 0  0 0  Z" pathEditMode="relative" ptsTypes="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438400"/>
            <a:ext cx="91440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0" y="0"/>
            <a:ext cx="9144000" cy="1066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183880" cy="1051560"/>
          </a:xfrm>
        </p:spPr>
        <p:txBody>
          <a:bodyPr>
            <a:no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ML-Aathira" pitchFamily="82" charset="0"/>
              </a:rPr>
              <a:t>]</a:t>
            </a:r>
            <a:r>
              <a:rPr lang="en-US" sz="4500" b="1" dirty="0" err="1">
                <a:solidFill>
                  <a:schemeClr val="bg1"/>
                </a:solidFill>
                <a:latin typeface="ML-Aathira" pitchFamily="82" charset="0"/>
              </a:rPr>
              <a:t>mTw</a:t>
            </a:r>
            <a:r>
              <a:rPr lang="en-US" sz="4500" b="1" dirty="0">
                <a:solidFill>
                  <a:schemeClr val="bg1"/>
                </a:solidFill>
                <a:latin typeface="ML-Aathira" pitchFamily="82" charset="0"/>
              </a:rPr>
              <a:t> 2</a:t>
            </a:r>
          </a:p>
        </p:txBody>
      </p:sp>
      <p:pic>
        <p:nvPicPr>
          <p:cNvPr id="7" name="Picture 6" descr="DSC02848.JPG"/>
          <p:cNvPicPr>
            <a:picLocks noChangeAspect="1"/>
          </p:cNvPicPr>
          <p:nvPr/>
        </p:nvPicPr>
        <p:blipFill>
          <a:blip r:embed="rId3" cstate="print">
            <a:lum contrast="40000"/>
          </a:blip>
          <a:stretch>
            <a:fillRect/>
          </a:stretch>
        </p:blipFill>
        <p:spPr>
          <a:xfrm>
            <a:off x="1427206" y="2895600"/>
            <a:ext cx="6192794" cy="3962400"/>
          </a:xfrm>
          <a:prstGeom prst="rect">
            <a:avLst/>
          </a:prstGeom>
          <a:ln w="76200"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685800" y="1188184"/>
            <a:ext cx="7848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err="1">
                <a:solidFill>
                  <a:srgbClr val="7030A0"/>
                </a:solidFill>
                <a:latin typeface="ML-Aathira" pitchFamily="82" charset="0"/>
              </a:rPr>
              <a:t>ssZh-t¯m-sSm¯p</a:t>
            </a:r>
            <a:r>
              <a:rPr lang="en-US" sz="5000" b="1" dirty="0">
                <a:solidFill>
                  <a:srgbClr val="7030A0"/>
                </a:solidFill>
                <a:latin typeface="ML-Aathira" pitchFamily="82" charset="0"/>
              </a:rPr>
              <a:t> </a:t>
            </a:r>
            <a:r>
              <a:rPr lang="en-US" sz="5000" b="1" dirty="0" err="1">
                <a:solidFill>
                  <a:srgbClr val="7030A0"/>
                </a:solidFill>
                <a:latin typeface="ML-Aathira" pitchFamily="82" charset="0"/>
              </a:rPr>
              <a:t>hkn</a:t>
            </a:r>
            <a:r>
              <a:rPr lang="en-US" sz="5000" b="1" dirty="0">
                <a:solidFill>
                  <a:srgbClr val="7030A0"/>
                </a:solidFill>
                <a:latin typeface="ML-Aathira" pitchFamily="82" charset="0"/>
              </a:rPr>
              <a:t>¨</a:t>
            </a:r>
          </a:p>
          <a:p>
            <a:pPr algn="ctr"/>
            <a:r>
              <a:rPr lang="en-US" sz="5000" b="1" dirty="0">
                <a:solidFill>
                  <a:srgbClr val="7030A0"/>
                </a:solidFill>
                <a:latin typeface="ML-Aathira" pitchFamily="82" charset="0"/>
              </a:rPr>
              <a:t>a\p-jy³</a:t>
            </a:r>
          </a:p>
        </p:txBody>
      </p:sp>
      <p:pic>
        <p:nvPicPr>
          <p:cNvPr id="8" name="Picture 2" descr="C:\Users\user\Desktop\Bitmap in Forum8.cd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2162" y="252413"/>
            <a:ext cx="4694238" cy="11953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685800" y="1032808"/>
            <a:ext cx="7772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>
                <a:latin typeface="ML-Aathira" pitchFamily="82" charset="0"/>
              </a:rPr>
              <a:t>	</a:t>
            </a:r>
            <a:r>
              <a:rPr lang="en-US" sz="3000" b="1" dirty="0" err="1">
                <a:latin typeface="ML-Aathira" pitchFamily="82" charset="0"/>
              </a:rPr>
              <a:t>A§v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Ing¡v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Hcp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tXm«w</a:t>
            </a:r>
            <a:r>
              <a:rPr lang="en-US" sz="3000" b="1" dirty="0">
                <a:latin typeface="ML-Aathira" pitchFamily="82" charset="0"/>
              </a:rPr>
              <a:t>. </a:t>
            </a:r>
            <a:r>
              <a:rPr lang="en-US" sz="3000" b="1" dirty="0" err="1">
                <a:latin typeface="ML-Aathira" pitchFamily="82" charset="0"/>
              </a:rPr>
              <a:t>tXm«w</a:t>
            </a:r>
            <a:r>
              <a:rPr lang="en-US" sz="3000" b="1" dirty="0">
                <a:latin typeface="ML-Aathira" pitchFamily="82" charset="0"/>
              </a:rPr>
              <a:t> \</a:t>
            </a:r>
            <a:r>
              <a:rPr lang="en-US" sz="3000" b="1" dirty="0" err="1">
                <a:latin typeface="ML-Aathira" pitchFamily="82" charset="0"/>
              </a:rPr>
              <a:t>ndsb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ac§Ä</a:t>
            </a:r>
            <a:r>
              <a:rPr lang="en-US" sz="3000" b="1" dirty="0">
                <a:latin typeface="ML-Aathira" pitchFamily="82" charset="0"/>
              </a:rPr>
              <a:t>. </a:t>
            </a:r>
            <a:r>
              <a:rPr lang="en-US" sz="3000" b="1" dirty="0" err="1">
                <a:latin typeface="ML-Aathira" pitchFamily="82" charset="0"/>
              </a:rPr>
              <a:t>F§pw</a:t>
            </a:r>
            <a:r>
              <a:rPr lang="en-US" sz="3000" b="1" dirty="0">
                <a:latin typeface="ML-Aathira" pitchFamily="82" charset="0"/>
              </a:rPr>
              <a:t> \</a:t>
            </a:r>
            <a:r>
              <a:rPr lang="en-US" sz="3000" b="1" dirty="0" err="1">
                <a:latin typeface="ML-Aathira" pitchFamily="82" charset="0"/>
              </a:rPr>
              <a:t>ndhpw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aW-hpapÅ</a:t>
            </a:r>
            <a:r>
              <a:rPr lang="en-US" sz="3000" b="1" dirty="0">
                <a:latin typeface="ML-Aathira" pitchFamily="82" charset="0"/>
              </a:rPr>
              <a:t> ]</a:t>
            </a:r>
            <a:r>
              <a:rPr lang="en-US" sz="3000" b="1" dirty="0" err="1">
                <a:latin typeface="ML-Aathira" pitchFamily="82" charset="0"/>
              </a:rPr>
              <a:t>q¡Ä</a:t>
            </a:r>
            <a:r>
              <a:rPr lang="en-US" sz="3000" b="1" dirty="0">
                <a:latin typeface="ML-Aathira" pitchFamily="82" charset="0"/>
              </a:rPr>
              <a:t>. ImWm³ `</a:t>
            </a:r>
            <a:r>
              <a:rPr lang="en-US" sz="3000" b="1" dirty="0" err="1">
                <a:latin typeface="ML-Aathira" pitchFamily="82" charset="0"/>
              </a:rPr>
              <a:t>wKnbpw</a:t>
            </a:r>
            <a:r>
              <a:rPr lang="en-US" sz="3000" b="1" dirty="0">
                <a:latin typeface="ML-Aathira" pitchFamily="82" charset="0"/>
              </a:rPr>
              <a:t> `£n-¡m³ </a:t>
            </a:r>
            <a:r>
              <a:rPr lang="en-US" sz="3000" b="1" dirty="0" err="1">
                <a:latin typeface="ML-Aathira" pitchFamily="82" charset="0"/>
              </a:rPr>
              <a:t>kzmZpapÅ</a:t>
            </a:r>
            <a:r>
              <a:rPr lang="en-US" sz="3000" b="1" dirty="0">
                <a:latin typeface="ML-Aathira" pitchFamily="82" charset="0"/>
              </a:rPr>
              <a:t> ]g-§Ä. </a:t>
            </a:r>
          </a:p>
          <a:p>
            <a:pPr algn="ctr"/>
            <a:r>
              <a:rPr lang="en-US" sz="3000" b="1" dirty="0" err="1">
                <a:latin typeface="ML-Aathira" pitchFamily="82" charset="0"/>
              </a:rPr>
              <a:t>tXm</a:t>
            </a:r>
            <a:r>
              <a:rPr lang="en-US" sz="3000" b="1" dirty="0">
                <a:latin typeface="ML-Aathira" pitchFamily="82" charset="0"/>
              </a:rPr>
              <a:t>«-¯n-</a:t>
            </a:r>
            <a:r>
              <a:rPr lang="en-US" sz="3000" b="1" dirty="0" err="1">
                <a:latin typeface="ML-Aathira" pitchFamily="82" charset="0"/>
              </a:rPr>
              <a:t>eqsS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Hgp-Ip</a:t>
            </a:r>
            <a:r>
              <a:rPr lang="en-US" sz="3000" b="1" dirty="0">
                <a:latin typeface="ML-Aathira" pitchFamily="82" charset="0"/>
              </a:rPr>
              <a:t>¶ at\m-l-c-</a:t>
            </a:r>
            <a:r>
              <a:rPr lang="en-US" sz="3000" b="1" dirty="0" err="1">
                <a:latin typeface="ML-Aathira" pitchFamily="82" charset="0"/>
              </a:rPr>
              <a:t>amb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Hcp</a:t>
            </a:r>
            <a:r>
              <a:rPr lang="en-US" sz="3000" b="1" dirty="0">
                <a:latin typeface="ML-Aathira" pitchFamily="82" charset="0"/>
              </a:rPr>
              <a:t> \Zn.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3478649"/>
            <a:ext cx="822960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tXm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«-¯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nsâ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\Sp-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hnÂ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c­p hr£-§Ä</a:t>
            </a:r>
          </a:p>
          <a:p>
            <a:pPr algn="ctr"/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Pohsâ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hr£hpw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, </a:t>
            </a:r>
          </a:p>
          <a:p>
            <a:pPr algn="ctr"/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\·-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Xn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-·-I-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fpsS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Adn-hnsâ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hr£hpw</a:t>
            </a:r>
            <a:endParaRPr lang="en-US" sz="3500" b="1" dirty="0">
              <a:solidFill>
                <a:srgbClr val="FF0000"/>
              </a:solidFill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dan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914400" y="1066800"/>
            <a:ext cx="7315200" cy="38862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685800" y="228600"/>
            <a:ext cx="78486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solidFill>
                  <a:srgbClr val="FFFF00"/>
                </a:solidFill>
                <a:latin typeface="ML-Aathira" pitchFamily="82" charset="0"/>
              </a:rPr>
              <a:t>F{X at\m-l-c-</a:t>
            </a:r>
            <a:r>
              <a:rPr lang="en-US" sz="4500" b="1" dirty="0" err="1">
                <a:solidFill>
                  <a:srgbClr val="FFFF00"/>
                </a:solidFill>
                <a:latin typeface="ML-Aathira" pitchFamily="82" charset="0"/>
              </a:rPr>
              <a:t>amb</a:t>
            </a:r>
            <a:r>
              <a:rPr lang="en-US" sz="4500" b="1" dirty="0">
                <a:solidFill>
                  <a:srgbClr val="FFFF00"/>
                </a:solidFill>
                <a:latin typeface="ML-Aathira" pitchFamily="82" charset="0"/>
              </a:rPr>
              <a:t> </a:t>
            </a:r>
            <a:r>
              <a:rPr lang="en-US" sz="4500" b="1" dirty="0" err="1">
                <a:solidFill>
                  <a:srgbClr val="FFFF00"/>
                </a:solidFill>
                <a:latin typeface="ML-Aathira" pitchFamily="82" charset="0"/>
              </a:rPr>
              <a:t>tXm«w</a:t>
            </a:r>
            <a:endParaRPr lang="en-US" sz="4500" b="1" dirty="0">
              <a:solidFill>
                <a:srgbClr val="FFFF00"/>
              </a:solidFill>
              <a:latin typeface="ML-Aathira" pitchFamily="8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743286" y="5159514"/>
            <a:ext cx="37337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CXmWv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GZ³tXm-«w.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5769114"/>
            <a:ext cx="8229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CXns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\ ]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dp-Zok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F¶p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]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dbpw</a:t>
            </a:r>
            <a:endParaRPr lang="en-US" sz="4000" b="1" dirty="0">
              <a:solidFill>
                <a:srgbClr val="FF0000"/>
              </a:solidFill>
              <a:latin typeface="ML-Aathira" pitchFamily="8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457200" y="1343561"/>
            <a:ext cx="8229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ML-Aathira" pitchFamily="82" charset="0"/>
              </a:rPr>
              <a:t>BZ-</a:t>
            </a:r>
            <a:r>
              <a:rPr lang="en-US" sz="4000" b="1" dirty="0" err="1">
                <a:solidFill>
                  <a:srgbClr val="002060"/>
                </a:solidFill>
                <a:latin typeface="ML-Aathira" pitchFamily="82" charset="0"/>
              </a:rPr>
              <a:t>s¯bpw</a:t>
            </a:r>
            <a:r>
              <a:rPr lang="en-US" sz="4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ML-Aathira" pitchFamily="82" charset="0"/>
              </a:rPr>
              <a:t>lÆm-sbbpw</a:t>
            </a:r>
            <a:r>
              <a:rPr lang="en-US" sz="4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ML-Aathira" pitchFamily="82" charset="0"/>
              </a:rPr>
              <a:t>Xma-kn</a:t>
            </a:r>
            <a:r>
              <a:rPr lang="en-US" sz="4000" b="1" dirty="0">
                <a:solidFill>
                  <a:srgbClr val="002060"/>
                </a:solidFill>
                <a:latin typeface="ML-Aathira" pitchFamily="82" charset="0"/>
              </a:rPr>
              <a:t>-¸n-¡m³ </a:t>
            </a:r>
            <a:r>
              <a:rPr lang="en-US" sz="4000" b="1" dirty="0" err="1">
                <a:solidFill>
                  <a:srgbClr val="002060"/>
                </a:solidFill>
                <a:latin typeface="ML-Aathira" pitchFamily="82" charset="0"/>
              </a:rPr>
              <a:t>ssZhw</a:t>
            </a:r>
            <a:r>
              <a:rPr lang="en-US" sz="4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ML-Aathira" pitchFamily="82" charset="0"/>
              </a:rPr>
              <a:t>Hcp</a:t>
            </a:r>
            <a:r>
              <a:rPr lang="en-US" sz="4000" b="1" dirty="0">
                <a:solidFill>
                  <a:srgbClr val="002060"/>
                </a:solidFill>
                <a:latin typeface="ML-Aathira" pitchFamily="82" charset="0"/>
              </a:rPr>
              <a:t>-¡n-b-</a:t>
            </a:r>
            <a:r>
              <a:rPr lang="en-US" sz="4000" b="1" dirty="0" err="1">
                <a:solidFill>
                  <a:srgbClr val="002060"/>
                </a:solidFill>
                <a:latin typeface="ML-Aathira" pitchFamily="82" charset="0"/>
              </a:rPr>
              <a:t>XmWv</a:t>
            </a:r>
            <a:r>
              <a:rPr lang="en-US" sz="4000" b="1" dirty="0">
                <a:solidFill>
                  <a:srgbClr val="002060"/>
                </a:solidFill>
                <a:latin typeface="ML-Aathira" pitchFamily="82" charset="0"/>
              </a:rPr>
              <a:t> GZ³tXm«w.</a:t>
            </a:r>
          </a:p>
        </p:txBody>
      </p:sp>
      <p:sp>
        <p:nvSpPr>
          <p:cNvPr id="7" name="Rectangle 6"/>
          <p:cNvSpPr/>
          <p:nvPr/>
        </p:nvSpPr>
        <p:spPr>
          <a:xfrm>
            <a:off x="2675958" y="2819400"/>
            <a:ext cx="3801042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000" b="1" dirty="0" err="1">
                <a:solidFill>
                  <a:srgbClr val="FF0000"/>
                </a:solidFill>
                <a:latin typeface="ML-Aathira" pitchFamily="82" charset="0"/>
              </a:rPr>
              <a:t>ssZhw</a:t>
            </a:r>
            <a:r>
              <a:rPr lang="en-US" sz="5000" b="1" dirty="0">
                <a:solidFill>
                  <a:srgbClr val="FF0000"/>
                </a:solidFill>
                <a:latin typeface="ML-Aathira" pitchFamily="82" charset="0"/>
              </a:rPr>
              <a:t> F{X </a:t>
            </a:r>
          </a:p>
          <a:p>
            <a:pPr algn="ctr"/>
            <a:r>
              <a:rPr lang="en-US" sz="5000" b="1" dirty="0" err="1">
                <a:solidFill>
                  <a:srgbClr val="FF0000"/>
                </a:solidFill>
                <a:latin typeface="ML-Aathira" pitchFamily="82" charset="0"/>
              </a:rPr>
              <a:t>kvt</a:t>
            </a:r>
            <a:r>
              <a:rPr lang="en-US" sz="5000" b="1" dirty="0">
                <a:solidFill>
                  <a:srgbClr val="FF0000"/>
                </a:solidFill>
                <a:latin typeface="ML-Aathira" pitchFamily="82" charset="0"/>
              </a:rPr>
              <a:t>\l-ap-Å-h³.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09600" y="587514"/>
            <a:ext cx="784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AhÀ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ssZh-t¯m-sSm¸w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hkn¨p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4800600"/>
            <a:ext cx="8229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ML-Aathira" pitchFamily="82" charset="0"/>
              </a:rPr>
              <a:t>GZ³tXm-«-¯</a:t>
            </a:r>
            <a:r>
              <a:rPr lang="en-US" sz="4000" b="1" dirty="0" err="1">
                <a:solidFill>
                  <a:srgbClr val="002060"/>
                </a:solidFill>
                <a:latin typeface="ML-Aathira" pitchFamily="82" charset="0"/>
              </a:rPr>
              <a:t>nÂ</a:t>
            </a:r>
            <a:r>
              <a:rPr lang="en-US" sz="4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ML-Aathira" pitchFamily="82" charset="0"/>
              </a:rPr>
              <a:t>AhÀ</a:t>
            </a:r>
            <a:r>
              <a:rPr lang="en-US" sz="4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</a:p>
          <a:p>
            <a:pPr algn="ctr"/>
            <a:r>
              <a:rPr lang="en-US" sz="4000" b="1" dirty="0" err="1">
                <a:solidFill>
                  <a:srgbClr val="002060"/>
                </a:solidFill>
                <a:latin typeface="ML-Aathira" pitchFamily="82" charset="0"/>
              </a:rPr>
              <a:t>kt´m</a:t>
            </a:r>
            <a:r>
              <a:rPr lang="en-US" sz="4000" b="1" dirty="0">
                <a:solidFill>
                  <a:srgbClr val="002060"/>
                </a:solidFill>
                <a:latin typeface="ML-Aathira" pitchFamily="82" charset="0"/>
              </a:rPr>
              <a:t>-j-</a:t>
            </a:r>
            <a:r>
              <a:rPr lang="en-US" sz="4000" b="1" dirty="0" err="1">
                <a:solidFill>
                  <a:srgbClr val="002060"/>
                </a:solidFill>
                <a:latin typeface="ML-Aathira" pitchFamily="82" charset="0"/>
              </a:rPr>
              <a:t>t¯msS</a:t>
            </a:r>
            <a:r>
              <a:rPr lang="en-US" sz="4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ML-Aathira" pitchFamily="82" charset="0"/>
              </a:rPr>
              <a:t>Ign</a:t>
            </a:r>
            <a:r>
              <a:rPr lang="en-US" sz="4000" b="1" dirty="0">
                <a:solidFill>
                  <a:srgbClr val="002060"/>
                </a:solidFill>
                <a:latin typeface="ML-Aathira" pitchFamily="82" charset="0"/>
              </a:rPr>
              <a:t>-ªp.</a:t>
            </a:r>
          </a:p>
        </p:txBody>
      </p:sp>
      <p:pic>
        <p:nvPicPr>
          <p:cNvPr id="4" name="Picture 3" descr="DSC02866.JPG"/>
          <p:cNvPicPr>
            <a:picLocks noChangeAspect="1"/>
          </p:cNvPicPr>
          <p:nvPr/>
        </p:nvPicPr>
        <p:blipFill>
          <a:blip r:embed="rId3" cstate="print">
            <a:lum contrast="40000"/>
          </a:blip>
          <a:stretch>
            <a:fillRect/>
          </a:stretch>
        </p:blipFill>
        <p:spPr>
          <a:xfrm>
            <a:off x="2303983" y="1600200"/>
            <a:ext cx="4401617" cy="2971800"/>
          </a:xfrm>
          <a:prstGeom prst="rect">
            <a:avLst/>
          </a:prstGeom>
          <a:ln w="76200"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62000" y="1249740"/>
            <a:ext cx="784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ML-Aathira" pitchFamily="82" charset="0"/>
              </a:rPr>
              <a:t>\</a:t>
            </a:r>
            <a:r>
              <a:rPr lang="en-US" sz="3200" b="1" dirty="0" err="1">
                <a:latin typeface="ML-Aathira" pitchFamily="82" charset="0"/>
              </a:rPr>
              <a:t>ap¡pw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tht</a:t>
            </a:r>
            <a:r>
              <a:rPr lang="en-US" sz="3200" b="1" dirty="0">
                <a:latin typeface="ML-Aathira" pitchFamily="82" charset="0"/>
              </a:rPr>
              <a:t>­ Cu </a:t>
            </a:r>
            <a:r>
              <a:rPr lang="en-US" sz="3200" b="1" dirty="0" err="1">
                <a:latin typeface="ML-Aathira" pitchFamily="82" charset="0"/>
              </a:rPr>
              <a:t>kt´mjw</a:t>
            </a:r>
            <a:r>
              <a:rPr lang="en-US" sz="3200" b="1" dirty="0">
                <a:latin typeface="ML-Aathira" pitchFamily="82" charset="0"/>
              </a:rPr>
              <a:t>?</a:t>
            </a:r>
          </a:p>
          <a:p>
            <a:pPr algn="ctr"/>
            <a:r>
              <a:rPr lang="en-US" sz="3200" b="1" dirty="0" err="1">
                <a:latin typeface="ML-Aathira" pitchFamily="82" charset="0"/>
              </a:rPr>
              <a:t>AXn</a:t>
            </a:r>
            <a:r>
              <a:rPr lang="en-US" sz="3200" b="1" dirty="0">
                <a:latin typeface="ML-Aathira" pitchFamily="82" charset="0"/>
              </a:rPr>
              <a:t>\v \½Ä </a:t>
            </a:r>
            <a:r>
              <a:rPr lang="en-US" sz="3200" b="1" dirty="0" err="1">
                <a:latin typeface="ML-Aathira" pitchFamily="82" charset="0"/>
              </a:rPr>
              <a:t>F´mWv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sNt¿­Xv</a:t>
            </a:r>
            <a:r>
              <a:rPr lang="en-US" sz="3200" b="1" dirty="0">
                <a:latin typeface="ML-Aathira" pitchFamily="82" charset="0"/>
              </a:rPr>
              <a:t>?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  <a:latin typeface="ML-Aathira" pitchFamily="82" charset="0"/>
              </a:rPr>
              <a:t>\½Ä </a:t>
            </a:r>
            <a:r>
              <a:rPr lang="en-US" sz="3200" b="1" dirty="0" err="1">
                <a:solidFill>
                  <a:srgbClr val="FF0000"/>
                </a:solidFill>
                <a:latin typeface="ML-Aathira" pitchFamily="82" charset="0"/>
              </a:rPr>
              <a:t>ssZh-t¯m-sSm¸w</a:t>
            </a:r>
            <a:r>
              <a:rPr lang="en-US" sz="32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ML-Aathira" pitchFamily="82" charset="0"/>
              </a:rPr>
              <a:t>hkn</a:t>
            </a:r>
            <a:r>
              <a:rPr lang="en-US" sz="3200" b="1" dirty="0">
                <a:solidFill>
                  <a:srgbClr val="FF0000"/>
                </a:solidFill>
                <a:latin typeface="ML-Aathira" pitchFamily="82" charset="0"/>
              </a:rPr>
              <a:t>-¡</a:t>
            </a:r>
            <a:r>
              <a:rPr lang="en-US" sz="3200" b="1" dirty="0" err="1">
                <a:solidFill>
                  <a:srgbClr val="FF0000"/>
                </a:solidFill>
                <a:latin typeface="ML-Aathira" pitchFamily="82" charset="0"/>
              </a:rPr>
              <a:t>Ww</a:t>
            </a:r>
            <a:r>
              <a:rPr lang="en-US" sz="3200" b="1" dirty="0">
                <a:solidFill>
                  <a:srgbClr val="FF0000"/>
                </a:solidFill>
                <a:latin typeface="ML-Aathira" pitchFamily="82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048000"/>
            <a:ext cx="7848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A92784"/>
                </a:solidFill>
                <a:latin typeface="ML-Aathira" pitchFamily="82" charset="0"/>
              </a:rPr>
              <a:t>ssZh-t¯m-sSm¸w</a:t>
            </a:r>
            <a:r>
              <a:rPr lang="en-US" sz="4000" b="1" dirty="0">
                <a:solidFill>
                  <a:srgbClr val="A92784"/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A92784"/>
                </a:solidFill>
                <a:latin typeface="ML-Aathira" pitchFamily="82" charset="0"/>
              </a:rPr>
              <a:t>hkn</a:t>
            </a:r>
            <a:r>
              <a:rPr lang="en-US" sz="4000" b="1" dirty="0">
                <a:solidFill>
                  <a:srgbClr val="A92784"/>
                </a:solidFill>
                <a:latin typeface="ML-Aathira" pitchFamily="82" charset="0"/>
              </a:rPr>
              <a:t>-¡p-t¼mÄ \</a:t>
            </a:r>
            <a:r>
              <a:rPr lang="en-US" sz="4000" b="1" dirty="0" err="1">
                <a:solidFill>
                  <a:srgbClr val="A92784"/>
                </a:solidFill>
                <a:latin typeface="ML-Aathira" pitchFamily="82" charset="0"/>
              </a:rPr>
              <a:t>ap¡p</a:t>
            </a:r>
            <a:r>
              <a:rPr lang="en-US" sz="4000" b="1" dirty="0">
                <a:solidFill>
                  <a:srgbClr val="A92784"/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A92784"/>
                </a:solidFill>
                <a:latin typeface="ML-Aathira" pitchFamily="82" charset="0"/>
              </a:rPr>
              <a:t>e`n</a:t>
            </a:r>
            <a:r>
              <a:rPr lang="en-US" sz="4000" b="1" dirty="0">
                <a:solidFill>
                  <a:srgbClr val="A92784"/>
                </a:solidFill>
                <a:latin typeface="ML-Aathira" pitchFamily="82" charset="0"/>
              </a:rPr>
              <a:t>-¡p¶ </a:t>
            </a:r>
            <a:r>
              <a:rPr lang="en-US" sz="4000" b="1" dirty="0" err="1">
                <a:solidFill>
                  <a:srgbClr val="A92784"/>
                </a:solidFill>
                <a:latin typeface="ML-Aathira" pitchFamily="82" charset="0"/>
              </a:rPr>
              <a:t>kt´m</a:t>
            </a:r>
            <a:r>
              <a:rPr lang="en-US" sz="4000" b="1" dirty="0">
                <a:solidFill>
                  <a:srgbClr val="A92784"/>
                </a:solidFill>
                <a:latin typeface="ML-Aathira" pitchFamily="82" charset="0"/>
              </a:rPr>
              <a:t>-j-</a:t>
            </a:r>
            <a:r>
              <a:rPr lang="en-US" sz="4000" b="1" dirty="0" err="1">
                <a:solidFill>
                  <a:srgbClr val="A92784"/>
                </a:solidFill>
                <a:latin typeface="ML-Aathira" pitchFamily="82" charset="0"/>
              </a:rPr>
              <a:t>amWv</a:t>
            </a:r>
            <a:r>
              <a:rPr lang="en-US" sz="4000" b="1" dirty="0">
                <a:solidFill>
                  <a:srgbClr val="A92784"/>
                </a:solidFill>
                <a:latin typeface="ML-Aathira" pitchFamily="82" charset="0"/>
              </a:rPr>
              <a:t> ]</a:t>
            </a:r>
            <a:r>
              <a:rPr lang="en-US" sz="4000" b="1" dirty="0" err="1">
                <a:solidFill>
                  <a:srgbClr val="A92784"/>
                </a:solidFill>
                <a:latin typeface="ML-Aathira" pitchFamily="82" charset="0"/>
              </a:rPr>
              <a:t>dpZo</a:t>
            </a:r>
            <a:r>
              <a:rPr lang="en-US" sz="4000" b="1" dirty="0">
                <a:solidFill>
                  <a:srgbClr val="A92784"/>
                </a:solidFill>
                <a:latin typeface="ML-Aathira" pitchFamily="82" charset="0"/>
              </a:rPr>
              <a:t>-km-</a:t>
            </a:r>
            <a:r>
              <a:rPr lang="en-US" sz="4000" b="1" dirty="0" err="1">
                <a:solidFill>
                  <a:srgbClr val="A92784"/>
                </a:solidFill>
                <a:latin typeface="ML-Aathira" pitchFamily="82" charset="0"/>
              </a:rPr>
              <a:t>bnse</a:t>
            </a:r>
            <a:r>
              <a:rPr lang="en-US" sz="4000" b="1" dirty="0">
                <a:solidFill>
                  <a:srgbClr val="A92784"/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A92784"/>
                </a:solidFill>
                <a:latin typeface="ML-Aathira" pitchFamily="82" charset="0"/>
              </a:rPr>
              <a:t>kt´m-jw</a:t>
            </a:r>
            <a:r>
              <a:rPr lang="en-US" sz="4000" b="1" dirty="0">
                <a:solidFill>
                  <a:srgbClr val="A92784"/>
                </a:solidFill>
                <a:latin typeface="ML-Aathira" pitchFamily="82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loud 6"/>
          <p:cNvSpPr/>
          <p:nvPr/>
        </p:nvSpPr>
        <p:spPr>
          <a:xfrm>
            <a:off x="838200" y="762000"/>
            <a:ext cx="7467600" cy="54864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76200">
                <a:solidFill>
                  <a:schemeClr val="tx1"/>
                </a:solidFill>
              </a:ln>
            </a:endParaRPr>
          </a:p>
        </p:txBody>
      </p:sp>
      <p:pic>
        <p:nvPicPr>
          <p:cNvPr id="1026" name="Picture 2" descr="E:\TEXT EDITING\New folderm9\edit ing class 2\LESSION 2\host-family-grou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0" y="1600199"/>
            <a:ext cx="3733800" cy="3723039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516948436_8c3792eab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27 Track 27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447800" y="2667000"/>
            <a:ext cx="304800" cy="3048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133600" y="1295400"/>
            <a:ext cx="6934200" cy="9906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ap¡p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]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mSmw</a:t>
            </a:r>
            <a:endParaRPr lang="en-US" sz="4000" b="1" dirty="0">
              <a:solidFill>
                <a:srgbClr val="FF0000"/>
              </a:solidFill>
              <a:latin typeface="ML-Aathira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05000" y="2438400"/>
            <a:ext cx="73914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err="1">
                <a:latin typeface="ML-Aathira" pitchFamily="82" charset="0"/>
              </a:rPr>
              <a:t>ssZh</a:t>
            </a:r>
            <a:r>
              <a:rPr lang="en-US" sz="3000" b="1" dirty="0">
                <a:latin typeface="ML-Aathira" pitchFamily="82" charset="0"/>
              </a:rPr>
              <a:t>-</a:t>
            </a:r>
            <a:r>
              <a:rPr lang="en-US" sz="3000" b="1" dirty="0" err="1">
                <a:latin typeface="ML-Aathira" pitchFamily="82" charset="0"/>
              </a:rPr>
              <a:t>t¯m</a:t>
            </a:r>
            <a:r>
              <a:rPr lang="en-US" sz="3000" b="1" dirty="0">
                <a:latin typeface="ML-Aathira" pitchFamily="82" charset="0"/>
              </a:rPr>
              <a:t>-</a:t>
            </a:r>
            <a:r>
              <a:rPr lang="en-US" sz="3000" b="1" dirty="0" err="1">
                <a:latin typeface="ML-Aathira" pitchFamily="82" charset="0"/>
              </a:rPr>
              <a:t>sSm</a:t>
            </a:r>
            <a:r>
              <a:rPr lang="en-US" sz="3000" b="1" dirty="0">
                <a:latin typeface="ML-Aathira" pitchFamily="82" charset="0"/>
              </a:rPr>
              <a:t>-s¯¶pw </a:t>
            </a:r>
            <a:r>
              <a:rPr lang="en-US" sz="3000" b="1" dirty="0" err="1">
                <a:latin typeface="ML-Aathira" pitchFamily="82" charset="0"/>
              </a:rPr>
              <a:t>hmWo</a:t>
            </a:r>
            <a:r>
              <a:rPr lang="en-US" sz="3000" b="1" dirty="0">
                <a:latin typeface="ML-Aathira" pitchFamily="82" charset="0"/>
              </a:rPr>
              <a:t>-Sp-</a:t>
            </a:r>
            <a:r>
              <a:rPr lang="en-US" sz="3000" b="1" dirty="0" err="1">
                <a:latin typeface="ML-Aathira" pitchFamily="82" charset="0"/>
              </a:rPr>
              <a:t>InÂ</a:t>
            </a:r>
            <a:endParaRPr lang="en-US" sz="3000" b="1" dirty="0">
              <a:latin typeface="ML-Aathira" pitchFamily="82" charset="0"/>
            </a:endParaRPr>
          </a:p>
          <a:p>
            <a:pPr algn="ctr"/>
            <a:r>
              <a:rPr lang="en-US" sz="3000" b="1" dirty="0" err="1">
                <a:latin typeface="ML-Aathira" pitchFamily="82" charset="0"/>
              </a:rPr>
              <a:t>kt´mjw</a:t>
            </a:r>
            <a:r>
              <a:rPr lang="en-US" sz="3000" b="1" dirty="0">
                <a:latin typeface="ML-Aathira" pitchFamily="82" charset="0"/>
              </a:rPr>
              <a:t> \½-fnÂ </a:t>
            </a:r>
            <a:r>
              <a:rPr lang="en-US" sz="3000" b="1" dirty="0" err="1">
                <a:latin typeface="ML-Aathira" pitchFamily="82" charset="0"/>
              </a:rPr>
              <a:t>h¶p-tNcpw</a:t>
            </a:r>
            <a:endParaRPr lang="en-US" sz="3000" b="1" dirty="0">
              <a:latin typeface="ML-Aathira" pitchFamily="82" charset="0"/>
            </a:endParaRPr>
          </a:p>
          <a:p>
            <a:pPr algn="ctr"/>
            <a:r>
              <a:rPr lang="en-US" sz="3000" b="1" dirty="0" err="1">
                <a:latin typeface="ML-Aathira" pitchFamily="82" charset="0"/>
              </a:rPr>
              <a:t>kvt</a:t>
            </a:r>
            <a:r>
              <a:rPr lang="en-US" sz="3000" b="1" dirty="0">
                <a:latin typeface="ML-Aathira" pitchFamily="82" charset="0"/>
              </a:rPr>
              <a:t>\</a:t>
            </a:r>
            <a:r>
              <a:rPr lang="en-US" sz="3000" b="1" dirty="0" err="1">
                <a:latin typeface="ML-Aathira" pitchFamily="82" charset="0"/>
              </a:rPr>
              <a:t>l¯nÂ</a:t>
            </a:r>
            <a:r>
              <a:rPr lang="en-US" sz="3000" b="1" dirty="0">
                <a:latin typeface="ML-Aathira" pitchFamily="82" charset="0"/>
              </a:rPr>
              <a:t> Fs¶¶pw \</a:t>
            </a:r>
            <a:r>
              <a:rPr lang="en-US" sz="3000" b="1" dirty="0" err="1">
                <a:latin typeface="ML-Aathira" pitchFamily="82" charset="0"/>
              </a:rPr>
              <a:t>n¶o</a:t>
            </a:r>
            <a:r>
              <a:rPr lang="en-US" sz="3000" b="1" dirty="0">
                <a:latin typeface="ML-Aathira" pitchFamily="82" charset="0"/>
              </a:rPr>
              <a:t>-Sp-</a:t>
            </a:r>
            <a:r>
              <a:rPr lang="en-US" sz="3000" b="1" dirty="0" err="1">
                <a:latin typeface="ML-Aathira" pitchFamily="82" charset="0"/>
              </a:rPr>
              <a:t>InÂ</a:t>
            </a:r>
            <a:endParaRPr lang="en-US" sz="3000" b="1" dirty="0">
              <a:latin typeface="ML-Aathira" pitchFamily="82" charset="0"/>
            </a:endParaRPr>
          </a:p>
          <a:p>
            <a:pPr algn="ctr"/>
            <a:r>
              <a:rPr lang="en-US" sz="3000" b="1" dirty="0" err="1">
                <a:latin typeface="ML-Aathira" pitchFamily="82" charset="0"/>
              </a:rPr>
              <a:t>ssZh</a:t>
            </a:r>
            <a:r>
              <a:rPr lang="en-US" sz="3000" b="1" dirty="0">
                <a:latin typeface="ML-Aathira" pitchFamily="82" charset="0"/>
              </a:rPr>
              <a:t>-¯</a:t>
            </a:r>
            <a:r>
              <a:rPr lang="en-US" sz="3000" b="1" dirty="0" err="1">
                <a:latin typeface="ML-Aathira" pitchFamily="82" charset="0"/>
              </a:rPr>
              <a:t>nÂ</a:t>
            </a:r>
            <a:r>
              <a:rPr lang="en-US" sz="3000" b="1" dirty="0">
                <a:latin typeface="ML-Aathira" pitchFamily="82" charset="0"/>
              </a:rPr>
              <a:t> ]</a:t>
            </a:r>
            <a:r>
              <a:rPr lang="en-US" sz="3000" b="1" dirty="0" err="1">
                <a:latin typeface="ML-Aathira" pitchFamily="82" charset="0"/>
              </a:rPr>
              <a:t>dp-Zok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kz´-am¡mw</a:t>
            </a:r>
            <a:endParaRPr lang="en-US" sz="3000" b="1" dirty="0">
              <a:latin typeface="ML-Aathira" pitchFamily="82" charset="0"/>
            </a:endParaRPr>
          </a:p>
          <a:p>
            <a:pPr algn="ctr"/>
            <a:endParaRPr lang="en-US" sz="3000" b="1" dirty="0">
              <a:latin typeface="ML-Aathira" pitchFamily="82" charset="0"/>
            </a:endParaRPr>
          </a:p>
        </p:txBody>
      </p:sp>
      <p:pic>
        <p:nvPicPr>
          <p:cNvPr id="9" name="Picture 2" descr="C:\Users\user\Desktop\Bitmap in Forum8.cdr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2000" y="1828800"/>
            <a:ext cx="2279650" cy="3401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1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</TotalTime>
  <Words>173</Words>
  <Application>Microsoft Office PowerPoint</Application>
  <PresentationFormat>On-screen Show (4:3)</PresentationFormat>
  <Paragraphs>56</Paragraphs>
  <Slides>16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c£I\mb  ssZhw kotdm ae-_mÀ k`-bpsS hnizmk  ]cn-io-e\ ]mTm-hen.</vt:lpstr>
      <vt:lpstr>]mTw 2</vt:lpstr>
      <vt:lpstr>Slide 3</vt:lpstr>
      <vt:lpstr>Slide 4</vt:lpstr>
      <vt:lpstr>Slide 5</vt:lpstr>
      <vt:lpstr>Slide 6</vt:lpstr>
      <vt:lpstr>Slide 7</vt:lpstr>
      <vt:lpstr>Slide 8</vt:lpstr>
      <vt:lpstr>\ap¡p ]mSmw</vt:lpstr>
      <vt:lpstr>\ap¡p{]mÀ°n¡mw Fs¶ kvt\ln-¡p¶ Fsâ ssZh-ta, A§-tbm-sSm¸w hkn-¡m³ Fs¶ A\p-{K-ln-¡-W-ta.</vt:lpstr>
      <vt:lpstr>Fsâ Xocp-am\w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c£I\mb ssZhw</dc:title>
  <dc:creator>Administrator</dc:creator>
  <cp:lastModifiedBy>Administrator</cp:lastModifiedBy>
  <cp:revision>91</cp:revision>
  <dcterms:created xsi:type="dcterms:W3CDTF">2012-01-18T04:19:31Z</dcterms:created>
  <dcterms:modified xsi:type="dcterms:W3CDTF">2013-11-12T06:05:31Z</dcterms:modified>
</cp:coreProperties>
</file>